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media/image12.jpg" ContentType="image/jpg"/>
  <Override PartName="/ppt/media/image13.jpg" ContentType="image/jpg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9" r:id="rId1"/>
  </p:sldMasterIdLst>
  <p:notesMasterIdLst>
    <p:notesMasterId r:id="rId28"/>
  </p:notesMasterIdLst>
  <p:sldIdLst>
    <p:sldId id="257" r:id="rId2"/>
    <p:sldId id="258" r:id="rId3"/>
    <p:sldId id="259" r:id="rId4"/>
    <p:sldId id="260" r:id="rId5"/>
    <p:sldId id="270" r:id="rId6"/>
    <p:sldId id="266" r:id="rId7"/>
    <p:sldId id="269" r:id="rId8"/>
    <p:sldId id="264" r:id="rId9"/>
    <p:sldId id="265" r:id="rId10"/>
    <p:sldId id="273" r:id="rId11"/>
    <p:sldId id="287" r:id="rId12"/>
    <p:sldId id="272" r:id="rId13"/>
    <p:sldId id="274" r:id="rId14"/>
    <p:sldId id="282" r:id="rId15"/>
    <p:sldId id="283" r:id="rId16"/>
    <p:sldId id="277" r:id="rId17"/>
    <p:sldId id="278" r:id="rId18"/>
    <p:sldId id="285" r:id="rId19"/>
    <p:sldId id="286" r:id="rId20"/>
    <p:sldId id="279" r:id="rId21"/>
    <p:sldId id="280" r:id="rId22"/>
    <p:sldId id="281" r:id="rId23"/>
    <p:sldId id="284" r:id="rId24"/>
    <p:sldId id="261" r:id="rId25"/>
    <p:sldId id="262" r:id="rId26"/>
    <p:sldId id="263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>
        <p:scale>
          <a:sx n="66" d="100"/>
          <a:sy n="66" d="100"/>
        </p:scale>
        <p:origin x="900" y="1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6110DD1-5A83-45DC-B45E-D7081FB940C2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EB2AAC3-D0CE-4D53-8C7C-27E9AED57AE3}">
      <dgm:prSet phldrT="[Text]"/>
      <dgm:spPr/>
      <dgm:t>
        <a:bodyPr/>
        <a:lstStyle/>
        <a:p>
          <a:r>
            <a:rPr lang="en-US" dirty="0" smtClean="0"/>
            <a:t>PLA – Poly Lactic Acid</a:t>
          </a:r>
          <a:endParaRPr lang="en-US" dirty="0"/>
        </a:p>
      </dgm:t>
    </dgm:pt>
    <dgm:pt modelId="{AACE5E47-65C9-4A5E-B3B1-CE4912342206}" type="parTrans" cxnId="{14E65FBA-E2E4-4EEB-96C7-A7309601DB0E}">
      <dgm:prSet/>
      <dgm:spPr/>
      <dgm:t>
        <a:bodyPr/>
        <a:lstStyle/>
        <a:p>
          <a:endParaRPr lang="en-US"/>
        </a:p>
      </dgm:t>
    </dgm:pt>
    <dgm:pt modelId="{DF073AFC-25D7-4802-A962-FDB02EB72FF8}" type="sibTrans" cxnId="{14E65FBA-E2E4-4EEB-96C7-A7309601DB0E}">
      <dgm:prSet/>
      <dgm:spPr/>
      <dgm:t>
        <a:bodyPr/>
        <a:lstStyle/>
        <a:p>
          <a:endParaRPr lang="en-US"/>
        </a:p>
      </dgm:t>
    </dgm:pt>
    <dgm:pt modelId="{48E6F5D5-15A2-41DC-B676-31FEFF80A3A5}">
      <dgm:prSet phldrT="[Text]"/>
      <dgm:spPr/>
      <dgm:t>
        <a:bodyPr/>
        <a:lstStyle/>
        <a:p>
          <a:r>
            <a:rPr lang="en-US" dirty="0" smtClean="0"/>
            <a:t>ABS – Acrylonitrile butadiene styrene</a:t>
          </a:r>
          <a:endParaRPr lang="en-US" dirty="0"/>
        </a:p>
      </dgm:t>
    </dgm:pt>
    <dgm:pt modelId="{A900C614-F943-4491-AFBA-CE743827333E}" type="parTrans" cxnId="{5ACB0354-A005-4832-8A65-F476D0DA7829}">
      <dgm:prSet/>
      <dgm:spPr/>
      <dgm:t>
        <a:bodyPr/>
        <a:lstStyle/>
        <a:p>
          <a:endParaRPr lang="en-US"/>
        </a:p>
      </dgm:t>
    </dgm:pt>
    <dgm:pt modelId="{FF112CED-1C40-455D-893B-627E1F847A12}" type="sibTrans" cxnId="{5ACB0354-A005-4832-8A65-F476D0DA7829}">
      <dgm:prSet/>
      <dgm:spPr/>
      <dgm:t>
        <a:bodyPr/>
        <a:lstStyle/>
        <a:p>
          <a:endParaRPr lang="en-US"/>
        </a:p>
      </dgm:t>
    </dgm:pt>
    <dgm:pt modelId="{0576D03B-DBD1-43ED-89AF-237F4C2E08B9}">
      <dgm:prSet phldrT="[Text]"/>
      <dgm:spPr/>
      <dgm:t>
        <a:bodyPr/>
        <a:lstStyle/>
        <a:p>
          <a:r>
            <a:rPr lang="en-US" dirty="0" smtClean="0"/>
            <a:t>Temperature: 190 C to 220 C</a:t>
          </a:r>
          <a:endParaRPr lang="en-US" dirty="0"/>
        </a:p>
      </dgm:t>
    </dgm:pt>
    <dgm:pt modelId="{F7967B4B-3D27-43E1-917E-6B788B9959D6}" type="parTrans" cxnId="{D07503A3-015F-4735-841B-E35D203B3CAF}">
      <dgm:prSet/>
      <dgm:spPr/>
      <dgm:t>
        <a:bodyPr/>
        <a:lstStyle/>
        <a:p>
          <a:endParaRPr lang="en-US"/>
        </a:p>
      </dgm:t>
    </dgm:pt>
    <dgm:pt modelId="{BE30911A-085B-417A-AB10-BC3CA6BFC28E}" type="sibTrans" cxnId="{D07503A3-015F-4735-841B-E35D203B3CAF}">
      <dgm:prSet/>
      <dgm:spPr/>
      <dgm:t>
        <a:bodyPr/>
        <a:lstStyle/>
        <a:p>
          <a:endParaRPr lang="en-US"/>
        </a:p>
      </dgm:t>
    </dgm:pt>
    <dgm:pt modelId="{74CBF2FF-696A-4DB6-864C-9CB25C3B28DE}">
      <dgm:prSet phldrT="[Text]"/>
      <dgm:spPr/>
      <dgm:t>
        <a:bodyPr/>
        <a:lstStyle/>
        <a:p>
          <a:r>
            <a:rPr lang="en-US" dirty="0" smtClean="0"/>
            <a:t>Temperature: 240 C to 270 C</a:t>
          </a:r>
          <a:endParaRPr lang="en-US" dirty="0"/>
        </a:p>
      </dgm:t>
    </dgm:pt>
    <dgm:pt modelId="{75315C87-475B-4DE8-BB82-36E3AE6874D8}" type="parTrans" cxnId="{2C8C3F65-855C-4A03-8D8D-D423B6B46AEB}">
      <dgm:prSet/>
      <dgm:spPr/>
      <dgm:t>
        <a:bodyPr/>
        <a:lstStyle/>
        <a:p>
          <a:endParaRPr lang="en-US"/>
        </a:p>
      </dgm:t>
    </dgm:pt>
    <dgm:pt modelId="{3F74C126-D61A-4C6B-AF3C-11DE3EDC2A0D}" type="sibTrans" cxnId="{2C8C3F65-855C-4A03-8D8D-D423B6B46AEB}">
      <dgm:prSet/>
      <dgm:spPr/>
      <dgm:t>
        <a:bodyPr/>
        <a:lstStyle/>
        <a:p>
          <a:endParaRPr lang="en-US"/>
        </a:p>
      </dgm:t>
    </dgm:pt>
    <dgm:pt modelId="{7A1A9090-A268-44B9-806B-F95229844F8D}" type="pres">
      <dgm:prSet presAssocID="{46110DD1-5A83-45DC-B45E-D7081FB940C2}" presName="linear" presStyleCnt="0">
        <dgm:presLayoutVars>
          <dgm:animLvl val="lvl"/>
          <dgm:resizeHandles val="exact"/>
        </dgm:presLayoutVars>
      </dgm:prSet>
      <dgm:spPr/>
    </dgm:pt>
    <dgm:pt modelId="{E53B4D86-5378-431A-A7FB-51B0649FF18F}" type="pres">
      <dgm:prSet presAssocID="{DEB2AAC3-D0CE-4D53-8C7C-27E9AED57AE3}" presName="parentText" presStyleLbl="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144F0DA-5CD2-473B-B547-B508C59D8937}" type="pres">
      <dgm:prSet presAssocID="{DEB2AAC3-D0CE-4D53-8C7C-27E9AED57AE3}" presName="childText" presStyleLbl="revTx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CD0BC6A-18C0-4D83-90F2-B105BA205904}" type="pres">
      <dgm:prSet presAssocID="{48E6F5D5-15A2-41DC-B676-31FEFF80A3A5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164B2071-CE78-4CA1-96F9-00F2EA89D235}" type="pres">
      <dgm:prSet presAssocID="{48E6F5D5-15A2-41DC-B676-31FEFF80A3A5}" presName="childText" presStyleLbl="revTx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85A8A8F-7F2C-4DE8-93B6-AF46530E4992}" type="presOf" srcId="{48E6F5D5-15A2-41DC-B676-31FEFF80A3A5}" destId="{2CD0BC6A-18C0-4D83-90F2-B105BA205904}" srcOrd="0" destOrd="0" presId="urn:microsoft.com/office/officeart/2005/8/layout/vList2"/>
    <dgm:cxn modelId="{71EC596E-52C7-4DA6-BBB9-574DFF30993F}" type="presOf" srcId="{0576D03B-DBD1-43ED-89AF-237F4C2E08B9}" destId="{D144F0DA-5CD2-473B-B547-B508C59D8937}" srcOrd="0" destOrd="0" presId="urn:microsoft.com/office/officeart/2005/8/layout/vList2"/>
    <dgm:cxn modelId="{14E65FBA-E2E4-4EEB-96C7-A7309601DB0E}" srcId="{46110DD1-5A83-45DC-B45E-D7081FB940C2}" destId="{DEB2AAC3-D0CE-4D53-8C7C-27E9AED57AE3}" srcOrd="0" destOrd="0" parTransId="{AACE5E47-65C9-4A5E-B3B1-CE4912342206}" sibTransId="{DF073AFC-25D7-4802-A962-FDB02EB72FF8}"/>
    <dgm:cxn modelId="{41EC2C88-7109-4521-B811-E59EC0E8E558}" type="presOf" srcId="{46110DD1-5A83-45DC-B45E-D7081FB940C2}" destId="{7A1A9090-A268-44B9-806B-F95229844F8D}" srcOrd="0" destOrd="0" presId="urn:microsoft.com/office/officeart/2005/8/layout/vList2"/>
    <dgm:cxn modelId="{5ACB0354-A005-4832-8A65-F476D0DA7829}" srcId="{46110DD1-5A83-45DC-B45E-D7081FB940C2}" destId="{48E6F5D5-15A2-41DC-B676-31FEFF80A3A5}" srcOrd="1" destOrd="0" parTransId="{A900C614-F943-4491-AFBA-CE743827333E}" sibTransId="{FF112CED-1C40-455D-893B-627E1F847A12}"/>
    <dgm:cxn modelId="{2C8C3F65-855C-4A03-8D8D-D423B6B46AEB}" srcId="{48E6F5D5-15A2-41DC-B676-31FEFF80A3A5}" destId="{74CBF2FF-696A-4DB6-864C-9CB25C3B28DE}" srcOrd="0" destOrd="0" parTransId="{75315C87-475B-4DE8-BB82-36E3AE6874D8}" sibTransId="{3F74C126-D61A-4C6B-AF3C-11DE3EDC2A0D}"/>
    <dgm:cxn modelId="{33F51D09-708D-46F0-9789-BC7C067BEB3C}" type="presOf" srcId="{74CBF2FF-696A-4DB6-864C-9CB25C3B28DE}" destId="{164B2071-CE78-4CA1-96F9-00F2EA89D235}" srcOrd="0" destOrd="0" presId="urn:microsoft.com/office/officeart/2005/8/layout/vList2"/>
    <dgm:cxn modelId="{D07503A3-015F-4735-841B-E35D203B3CAF}" srcId="{DEB2AAC3-D0CE-4D53-8C7C-27E9AED57AE3}" destId="{0576D03B-DBD1-43ED-89AF-237F4C2E08B9}" srcOrd="0" destOrd="0" parTransId="{F7967B4B-3D27-43E1-917E-6B788B9959D6}" sibTransId="{BE30911A-085B-417A-AB10-BC3CA6BFC28E}"/>
    <dgm:cxn modelId="{BD1BC40C-CBD7-48F7-AB9B-695F6D18A41C}" type="presOf" srcId="{DEB2AAC3-D0CE-4D53-8C7C-27E9AED57AE3}" destId="{E53B4D86-5378-431A-A7FB-51B0649FF18F}" srcOrd="0" destOrd="0" presId="urn:microsoft.com/office/officeart/2005/8/layout/vList2"/>
    <dgm:cxn modelId="{F17A6F8C-1AE4-47C8-BA0B-A83D6AE93DB3}" type="presParOf" srcId="{7A1A9090-A268-44B9-806B-F95229844F8D}" destId="{E53B4D86-5378-431A-A7FB-51B0649FF18F}" srcOrd="0" destOrd="0" presId="urn:microsoft.com/office/officeart/2005/8/layout/vList2"/>
    <dgm:cxn modelId="{53345636-1B61-4B31-B53D-C392674F933C}" type="presParOf" srcId="{7A1A9090-A268-44B9-806B-F95229844F8D}" destId="{D144F0DA-5CD2-473B-B547-B508C59D8937}" srcOrd="1" destOrd="0" presId="urn:microsoft.com/office/officeart/2005/8/layout/vList2"/>
    <dgm:cxn modelId="{AE69B531-55F7-4C4A-82AF-694442824A51}" type="presParOf" srcId="{7A1A9090-A268-44B9-806B-F95229844F8D}" destId="{2CD0BC6A-18C0-4D83-90F2-B105BA205904}" srcOrd="2" destOrd="0" presId="urn:microsoft.com/office/officeart/2005/8/layout/vList2"/>
    <dgm:cxn modelId="{B82D9352-424D-467C-87D9-9F79CA5BAA6D}" type="presParOf" srcId="{7A1A9090-A268-44B9-806B-F95229844F8D}" destId="{164B2071-CE78-4CA1-96F9-00F2EA89D235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53B4D86-5378-431A-A7FB-51B0649FF18F}">
      <dsp:nvSpPr>
        <dsp:cNvPr id="0" name=""/>
        <dsp:cNvSpPr/>
      </dsp:nvSpPr>
      <dsp:spPr>
        <a:xfrm>
          <a:off x="0" y="373049"/>
          <a:ext cx="10160000" cy="119925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0" tIns="190500" rIns="190500" bIns="190500" numCol="1" spcCol="1270" anchor="ctr" anchorCtr="0">
          <a:noAutofit/>
        </a:bodyPr>
        <a:lstStyle/>
        <a:p>
          <a:pPr lvl="0" algn="l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000" kern="1200" dirty="0" smtClean="0"/>
            <a:t>PLA – Poly Lactic Acid</a:t>
          </a:r>
          <a:endParaRPr lang="en-US" sz="5000" kern="1200" dirty="0"/>
        </a:p>
      </dsp:txBody>
      <dsp:txXfrm>
        <a:off x="58543" y="431592"/>
        <a:ext cx="10042914" cy="1082164"/>
      </dsp:txXfrm>
    </dsp:sp>
    <dsp:sp modelId="{D144F0DA-5CD2-473B-B547-B508C59D8937}">
      <dsp:nvSpPr>
        <dsp:cNvPr id="0" name=""/>
        <dsp:cNvSpPr/>
      </dsp:nvSpPr>
      <dsp:spPr>
        <a:xfrm>
          <a:off x="0" y="1572299"/>
          <a:ext cx="10160000" cy="82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2580" tIns="63500" rIns="355600" bIns="63500" numCol="1" spcCol="1270" anchor="t" anchorCtr="0">
          <a:noAutofit/>
        </a:bodyPr>
        <a:lstStyle/>
        <a:p>
          <a:pPr marL="285750" lvl="1" indent="-285750" algn="l" defTabSz="1733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3900" kern="1200" dirty="0" smtClean="0"/>
            <a:t>Temperature: 190 C to 220 C</a:t>
          </a:r>
          <a:endParaRPr lang="en-US" sz="3900" kern="1200" dirty="0"/>
        </a:p>
      </dsp:txBody>
      <dsp:txXfrm>
        <a:off x="0" y="1572299"/>
        <a:ext cx="10160000" cy="828000"/>
      </dsp:txXfrm>
    </dsp:sp>
    <dsp:sp modelId="{2CD0BC6A-18C0-4D83-90F2-B105BA205904}">
      <dsp:nvSpPr>
        <dsp:cNvPr id="0" name=""/>
        <dsp:cNvSpPr/>
      </dsp:nvSpPr>
      <dsp:spPr>
        <a:xfrm>
          <a:off x="0" y="2400300"/>
          <a:ext cx="10160000" cy="119925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0" tIns="190500" rIns="190500" bIns="190500" numCol="1" spcCol="1270" anchor="ctr" anchorCtr="0">
          <a:noAutofit/>
        </a:bodyPr>
        <a:lstStyle/>
        <a:p>
          <a:pPr lvl="0" algn="l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000" kern="1200" dirty="0" smtClean="0"/>
            <a:t>ABS – Acrylonitrile butadiene styrene</a:t>
          </a:r>
          <a:endParaRPr lang="en-US" sz="5000" kern="1200" dirty="0"/>
        </a:p>
      </dsp:txBody>
      <dsp:txXfrm>
        <a:off x="58543" y="2458843"/>
        <a:ext cx="10042914" cy="1082164"/>
      </dsp:txXfrm>
    </dsp:sp>
    <dsp:sp modelId="{164B2071-CE78-4CA1-96F9-00F2EA89D235}">
      <dsp:nvSpPr>
        <dsp:cNvPr id="0" name=""/>
        <dsp:cNvSpPr/>
      </dsp:nvSpPr>
      <dsp:spPr>
        <a:xfrm>
          <a:off x="0" y="3599550"/>
          <a:ext cx="10160000" cy="82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2580" tIns="63500" rIns="355600" bIns="63500" numCol="1" spcCol="1270" anchor="t" anchorCtr="0">
          <a:noAutofit/>
        </a:bodyPr>
        <a:lstStyle/>
        <a:p>
          <a:pPr marL="285750" lvl="1" indent="-285750" algn="l" defTabSz="1733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3900" kern="1200" dirty="0" smtClean="0"/>
            <a:t>Temperature: 240 C to 270 C</a:t>
          </a:r>
          <a:endParaRPr lang="en-US" sz="3900" kern="1200" dirty="0"/>
        </a:p>
      </dsp:txBody>
      <dsp:txXfrm>
        <a:off x="0" y="3599550"/>
        <a:ext cx="10160000" cy="828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563E3B-7B58-47F4-B8D6-18B78FDDE3E2}" type="datetimeFigureOut">
              <a:rPr lang="en-US" smtClean="0"/>
              <a:t>07/05/2022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04FA32-F516-4B5E-A218-DA5CC6971A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537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25364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795773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61073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2662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905001"/>
            <a:ext cx="10058400" cy="2593975"/>
          </a:xfrm>
        </p:spPr>
        <p:txBody>
          <a:bodyPr anchor="b"/>
          <a:lstStyle>
            <a:lvl1pPr>
              <a:defRPr sz="6600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4572000"/>
            <a:ext cx="8615680" cy="10668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C3E9D-6AD7-4DEC-86A8-AD85CB542E8B}" type="datetimeFigureOut">
              <a:rPr lang="en-US" smtClean="0"/>
              <a:t>07/05/2022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9EBAE-A581-44BA-87EE-F39B01D348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175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C3E9D-6AD7-4DEC-86A8-AD85CB542E8B}" type="datetimeFigureOut">
              <a:rPr lang="en-US" smtClean="0"/>
              <a:t>07/05/2022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9EBAE-A581-44BA-87EE-F39B01D348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343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336800" cy="58515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C3E9D-6AD7-4DEC-86A8-AD85CB542E8B}" type="datetimeFigureOut">
              <a:rPr lang="en-US" smtClean="0"/>
              <a:t>07/05/2022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9EBAE-A581-44BA-87EE-F39B01D348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379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C3E9D-6AD7-4DEC-86A8-AD85CB542E8B}" type="datetimeFigureOut">
              <a:rPr lang="en-US" smtClean="0"/>
              <a:t>07/05/2022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9EBAE-A581-44BA-87EE-F39B01D348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708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5" y="5486400"/>
            <a:ext cx="10212916" cy="1168400"/>
          </a:xfrm>
        </p:spPr>
        <p:txBody>
          <a:bodyPr anchor="t"/>
          <a:lstStyle>
            <a:lvl1pPr algn="l">
              <a:defRPr sz="36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5" y="3852863"/>
            <a:ext cx="8180916" cy="1633538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C3E9D-6AD7-4DEC-86A8-AD85CB542E8B}" type="datetimeFigureOut">
              <a:rPr lang="en-US" smtClean="0"/>
              <a:t>07/05/2022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9EBAE-A581-44BA-87EE-F39B01D348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974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536192"/>
            <a:ext cx="48768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92800" y="1536192"/>
            <a:ext cx="48768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C3E9D-6AD7-4DEC-86A8-AD85CB542E8B}" type="datetimeFigureOut">
              <a:rPr lang="en-US" smtClean="0"/>
              <a:t>07/05/2022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9EBAE-A581-44BA-87EE-F39B01D348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421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48768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48768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92800" y="1535113"/>
            <a:ext cx="48768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92800" y="2174875"/>
            <a:ext cx="48768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C3E9D-6AD7-4DEC-86A8-AD85CB542E8B}" type="datetimeFigureOut">
              <a:rPr lang="en-US" smtClean="0"/>
              <a:t>07/05/2022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9EBAE-A581-44BA-87EE-F39B01D348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966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C3E9D-6AD7-4DEC-86A8-AD85CB542E8B}" type="datetimeFigureOut">
              <a:rPr lang="en-US" smtClean="0"/>
              <a:t>07/05/2022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9EBAE-A581-44BA-87EE-F39B01D348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441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C3E9D-6AD7-4DEC-86A8-AD85CB542E8B}" type="datetimeFigureOut">
              <a:rPr lang="en-US" smtClean="0"/>
              <a:t>07/05/2022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9EBAE-A581-44BA-87EE-F39B01D348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223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6401" y="5495544"/>
            <a:ext cx="10363200" cy="594360"/>
          </a:xfrm>
        </p:spPr>
        <p:txBody>
          <a:bodyPr anchor="b"/>
          <a:lstStyle>
            <a:lvl1pPr algn="ctr">
              <a:defRPr sz="2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06400" y="6096000"/>
            <a:ext cx="10363201" cy="6096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C3E9D-6AD7-4DEC-86A8-AD85CB542E8B}" type="datetimeFigureOut">
              <a:rPr lang="en-US" smtClean="0"/>
              <a:t>07/05/2022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9EBAE-A581-44BA-87EE-F39B01D34811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406400" y="381000"/>
            <a:ext cx="10363200" cy="494284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309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2336" y="5495278"/>
            <a:ext cx="10363200" cy="594626"/>
          </a:xfrm>
        </p:spPr>
        <p:txBody>
          <a:bodyPr anchor="b"/>
          <a:lstStyle>
            <a:lvl1pPr algn="ctr">
              <a:defRPr sz="2200" b="1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112776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02336" y="6096000"/>
            <a:ext cx="10363200" cy="612648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C3E9D-6AD7-4DEC-86A8-AD85CB542E8B}" type="datetimeFigureOut">
              <a:rPr lang="en-US" smtClean="0"/>
              <a:t>07/05/2022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6E9EBAE-A581-44BA-87EE-F39B01D34811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10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160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160000" cy="480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1277600" y="0"/>
            <a:ext cx="9144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Rectangle 7"/>
          <p:cNvSpPr/>
          <p:nvPr/>
        </p:nvSpPr>
        <p:spPr>
          <a:xfrm>
            <a:off x="11277600" y="5486400"/>
            <a:ext cx="914400" cy="68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75717" y="5648960"/>
            <a:ext cx="731520" cy="396240"/>
          </a:xfrm>
          <a:prstGeom prst="bracketPair">
            <a:avLst>
              <a:gd name="adj" fmla="val 17949"/>
            </a:avLst>
          </a:prstGeom>
          <a:ln w="19050">
            <a:solidFill>
              <a:srgbClr val="FFFFFF"/>
            </a:solidFill>
          </a:ln>
        </p:spPr>
        <p:txBody>
          <a:bodyPr vert="horz" lIns="0" tIns="0" rIns="0" bIns="0" rtlCol="0" anchor="ctr"/>
          <a:lstStyle>
            <a:lvl1pPr algn="ctr">
              <a:defRPr sz="1800">
                <a:solidFill>
                  <a:srgbClr val="FFFFFF"/>
                </a:solidFill>
              </a:defRPr>
            </a:lvl1pPr>
          </a:lstStyle>
          <a:p>
            <a:fld id="{06E9EBAE-A581-44BA-87EE-F39B01D34811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510428" y="3987800"/>
            <a:ext cx="2367281" cy="4876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474869" y="1584960"/>
            <a:ext cx="2438399" cy="4876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fld id="{DAEC3E9D-6AD7-4DEC-86A8-AD85CB542E8B}" type="datetimeFigureOut">
              <a:rPr lang="en-US" smtClean="0"/>
              <a:t>07/05/2022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2104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spcBef>
          <a:spcPct val="0"/>
        </a:spcBef>
        <a:buNone/>
        <a:defRPr sz="4600" kern="1200" cap="none" spc="-100" baseline="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3429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2860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2860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2860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spcBef>
          <a:spcPct val="20000"/>
        </a:spcBef>
        <a:buClr>
          <a:schemeClr val="accent5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4.png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A1VXU4Zk_u4&amp;t=30s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1.png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hyperlink" Target="https://play.google.com/store/apps/details?id=com.playshifu.appnew&amp;hl=en&amp;gl=US" TargetMode="Externa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312650" cy="6858000"/>
          </a:xfrm>
        </p:spPr>
      </p:pic>
    </p:spTree>
    <p:extLst>
      <p:ext uri="{BB962C8B-B14F-4D97-AF65-F5344CB8AC3E}">
        <p14:creationId xmlns:p14="http://schemas.microsoft.com/office/powerpoint/2010/main" val="3103122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3D pen</a:t>
            </a:r>
            <a:endParaRPr lang="en-US" dirty="0"/>
          </a:p>
        </p:txBody>
      </p:sp>
      <p:pic>
        <p:nvPicPr>
          <p:cNvPr id="9" name="Picture 2" descr="https://i.pinimg.com/564x/65/d3/86/65d386a45dc0f4fccc8a6a87c0d68076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16"/>
          <a:stretch/>
        </p:blipFill>
        <p:spPr bwMode="auto">
          <a:xfrm>
            <a:off x="3535724" y="344879"/>
            <a:ext cx="7020098" cy="6309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223" y="100872"/>
            <a:ext cx="2190873" cy="557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665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Material used in 3D pen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36128129"/>
              </p:ext>
            </p:extLst>
          </p:nvPr>
        </p:nvGraphicFramePr>
        <p:xfrm>
          <a:off x="609600" y="1600200"/>
          <a:ext cx="10160000" cy="4800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65939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you make with 3D pen?</a:t>
            </a:r>
            <a:endParaRPr lang="en-US" dirty="0"/>
          </a:p>
        </p:txBody>
      </p:sp>
      <p:pic>
        <p:nvPicPr>
          <p:cNvPr id="15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78543" y="1690688"/>
            <a:ext cx="3387724" cy="2713148"/>
          </a:xfrm>
          <a:prstGeom prst="rect">
            <a:avLst/>
          </a:prstGeom>
        </p:spPr>
      </p:pic>
      <p:pic>
        <p:nvPicPr>
          <p:cNvPr id="16" name="object 1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320201" y="3927138"/>
            <a:ext cx="3389832" cy="2713148"/>
          </a:xfrm>
          <a:prstGeom prst="rect">
            <a:avLst/>
          </a:prstGeom>
        </p:spPr>
      </p:pic>
      <p:pic>
        <p:nvPicPr>
          <p:cNvPr id="13" name="5AC3A7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963966" y="1562170"/>
            <a:ext cx="3643767" cy="259951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14" y="5826468"/>
            <a:ext cx="3197359" cy="813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983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Digital Microscope</a:t>
            </a:r>
            <a:endParaRPr lang="en-US" dirty="0"/>
          </a:p>
        </p:txBody>
      </p:sp>
      <p:pic>
        <p:nvPicPr>
          <p:cNvPr id="5122" name="Picture 2" descr="Microware G600 Portable LCD Display Digital Microscope Video Camera 4.3&quot; HD  OLED 3.6MP 1-600X Magnification 1080P/720P Continuous Magnifier :  Amazon.in: Electronics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48"/>
          <a:stretch/>
        </p:blipFill>
        <p:spPr bwMode="auto">
          <a:xfrm>
            <a:off x="5863772" y="600075"/>
            <a:ext cx="5192032" cy="6054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223" y="100872"/>
            <a:ext cx="2190873" cy="557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365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Parts of digital microscope</a:t>
            </a:r>
            <a:endParaRPr lang="en-US" dirty="0"/>
          </a:p>
        </p:txBody>
      </p:sp>
      <p:pic>
        <p:nvPicPr>
          <p:cNvPr id="7174" name="Picture 6" descr="G600 Portable LCD Digital Microscope with High Brightness 8 LEDs and  Built-in Lithium Battery"/>
          <p:cNvPicPr>
            <a:picLocks noGrp="1" noChangeAspect="1" noChangeArrowheads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 bwMode="auto">
          <a:xfrm>
            <a:off x="753268" y="1536700"/>
            <a:ext cx="4589463" cy="4589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G600 Portable LCD Digital Microscope 4.3 Inch – AK Info Tools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50000" y="2069306"/>
            <a:ext cx="3962400" cy="3524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5838316"/>
            <a:ext cx="3197359" cy="813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505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551543" y="5989030"/>
            <a:ext cx="10363200" cy="594360"/>
          </a:xfrm>
        </p:spPr>
        <p:txBody>
          <a:bodyPr/>
          <a:lstStyle/>
          <a:p>
            <a:r>
              <a:rPr lang="en-US" dirty="0"/>
              <a:t>Parts of digital microscope</a:t>
            </a:r>
          </a:p>
        </p:txBody>
      </p:sp>
      <p:pic>
        <p:nvPicPr>
          <p:cNvPr id="8" name="Picture 2" descr="G600 Portable LCD Digital Microscope 4.3 Inch – AK Info Tools"/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40181" y="194156"/>
            <a:ext cx="5585924" cy="5794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5838316"/>
            <a:ext cx="3197359" cy="813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800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of Digital Microscope</a:t>
            </a:r>
            <a:endParaRPr lang="en-US" dirty="0"/>
          </a:p>
        </p:txBody>
      </p:sp>
      <p:pic>
        <p:nvPicPr>
          <p:cNvPr id="7" name="Google Shape;87;p1"/>
          <p:cNvPicPr preferRelativeResize="0">
            <a:picLocks noGrp="1"/>
          </p:cNvPicPr>
          <p:nvPr>
            <p:ph sz="half" idx="1"/>
          </p:nvPr>
        </p:nvPicPr>
        <p:blipFill rotWithShape="1">
          <a:blip r:embed="rId2">
            <a:alphaModFix/>
          </a:blip>
          <a:srcRect l="9204" t="12057" r="8570" b="6982"/>
          <a:stretch/>
        </p:blipFill>
        <p:spPr>
          <a:xfrm>
            <a:off x="609599" y="1536192"/>
            <a:ext cx="5138057" cy="485009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 Placeholder 5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 smtClean="0"/>
              <a:t>Jewelry identification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Board repair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Print inspection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Money check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Learning and exploring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Insect observation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1257" y="5979377"/>
            <a:ext cx="3197359" cy="813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623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 meter</a:t>
            </a:r>
            <a:endParaRPr lang="en-US" dirty="0"/>
          </a:p>
        </p:txBody>
      </p:sp>
      <p:pic>
        <p:nvPicPr>
          <p:cNvPr id="7" name="Google Shape;87;p1"/>
          <p:cNvPicPr preferRelativeResize="0">
            <a:picLocks noGrp="1"/>
          </p:cNvPicPr>
          <p:nvPr>
            <p:ph idx="1"/>
          </p:nvPr>
        </p:nvPicPr>
        <p:blipFill rotWithShape="1">
          <a:blip r:embed="rId2">
            <a:alphaModFix/>
          </a:blip>
          <a:srcRect/>
          <a:stretch/>
        </p:blipFill>
        <p:spPr>
          <a:xfrm>
            <a:off x="711200" y="1417638"/>
            <a:ext cx="9013371" cy="5131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0514" y="43542"/>
            <a:ext cx="2573245" cy="654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947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 meter readings and acidic level</a:t>
            </a:r>
            <a:endParaRPr lang="en-US" dirty="0"/>
          </a:p>
        </p:txBody>
      </p:sp>
      <p:pic>
        <p:nvPicPr>
          <p:cNvPr id="4" name="Google Shape;95;p2" descr="2"/>
          <p:cNvPicPr preferRelativeResize="0">
            <a:picLocks noGrp="1"/>
          </p:cNvPicPr>
          <p:nvPr>
            <p:ph idx="1"/>
          </p:nvPr>
        </p:nvPicPr>
        <p:blipFill rotWithShape="1">
          <a:blip r:embed="rId2">
            <a:alphaModFix/>
          </a:blip>
          <a:srcRect t="9473" b="8290"/>
          <a:stretch/>
        </p:blipFill>
        <p:spPr>
          <a:xfrm>
            <a:off x="609600" y="1524001"/>
            <a:ext cx="9056914" cy="513805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76985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of PH meter</a:t>
            </a:r>
            <a:endParaRPr lang="en-US" dirty="0"/>
          </a:p>
        </p:txBody>
      </p:sp>
      <p:pic>
        <p:nvPicPr>
          <p:cNvPr id="4" name="Google Shape;105;p3"/>
          <p:cNvPicPr preferRelativeResize="0">
            <a:picLocks noGrp="1"/>
          </p:cNvPicPr>
          <p:nvPr>
            <p:ph idx="1"/>
          </p:nvPr>
        </p:nvPicPr>
        <p:blipFill rotWithShape="1">
          <a:blip r:embed="rId2">
            <a:alphaModFix/>
          </a:blip>
          <a:srcRect t="31368" b="24490"/>
          <a:stretch/>
        </p:blipFill>
        <p:spPr>
          <a:xfrm>
            <a:off x="609599" y="1417637"/>
            <a:ext cx="10609943" cy="43300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0514" y="43542"/>
            <a:ext cx="2573245" cy="654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320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mtClean="0"/>
              <a:t>Introduction About Innovation Club </a:t>
            </a:r>
            <a:endParaRPr lang="en-US" dirty="0"/>
          </a:p>
        </p:txBody>
      </p:sp>
      <p:pic>
        <p:nvPicPr>
          <p:cNvPr id="8" name="Google Shape;174;g13ae88a44c3_0_182"/>
          <p:cNvPicPr preferRelativeResize="0">
            <a:picLocks noGrp="1"/>
          </p:cNvPicPr>
          <p:nvPr>
            <p:ph idx="1"/>
          </p:nvPr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3440" y="1272495"/>
            <a:ext cx="8314445" cy="4399407"/>
          </a:xfrm>
        </p:spPr>
      </p:pic>
      <p:sp>
        <p:nvSpPr>
          <p:cNvPr id="9" name="TextBox 8"/>
          <p:cNvSpPr txBox="1"/>
          <p:nvPr/>
        </p:nvSpPr>
        <p:spPr>
          <a:xfrm>
            <a:off x="838977" y="5933155"/>
            <a:ext cx="9701246" cy="52322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sz="2800" dirty="0" smtClean="0">
                <a:latin typeface="Calibri"/>
                <a:ea typeface="Calibri"/>
                <a:cs typeface="Calibri"/>
                <a:sym typeface="Calibri"/>
                <a:hlinkClick r:id="rId3"/>
              </a:rPr>
              <a:t>https://www.youtube.com/watch?v=A1VXU4Zk_u4&amp;t=30s</a:t>
            </a:r>
            <a:endParaRPr lang="en-IN" sz="2800" dirty="0" smtClean="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1302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TDS ( Total Dissolved Solids) meter</a:t>
            </a:r>
            <a:endParaRPr lang="en-US" dirty="0"/>
          </a:p>
        </p:txBody>
      </p:sp>
      <p:pic>
        <p:nvPicPr>
          <p:cNvPr id="4" name="Google Shape;87;p1" descr="1"/>
          <p:cNvPicPr preferRelativeResize="0">
            <a:picLocks noGrp="1"/>
          </p:cNvPicPr>
          <p:nvPr>
            <p:ph idx="1"/>
          </p:nvPr>
        </p:nvPicPr>
        <p:blipFill rotWithShape="1">
          <a:blip r:embed="rId2">
            <a:alphaModFix/>
          </a:blip>
          <a:srcRect/>
          <a:stretch/>
        </p:blipFill>
        <p:spPr>
          <a:xfrm>
            <a:off x="609599" y="1272495"/>
            <a:ext cx="9013371" cy="5389562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0514" y="43542"/>
            <a:ext cx="2573245" cy="654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339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95;p2" descr="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06229" y="253712"/>
            <a:ext cx="9529542" cy="639383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0514" y="43542"/>
            <a:ext cx="2573245" cy="654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410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6200000">
            <a:off x="-1321309" y="2966300"/>
            <a:ext cx="5400335" cy="1325563"/>
          </a:xfrm>
        </p:spPr>
        <p:txBody>
          <a:bodyPr/>
          <a:lstStyle/>
          <a:p>
            <a:r>
              <a:rPr lang="en-US" dirty="0" smtClean="0"/>
              <a:t>Usages of  TDS Meter</a:t>
            </a:r>
            <a:endParaRPr lang="en-US" dirty="0"/>
          </a:p>
        </p:txBody>
      </p:sp>
      <p:pic>
        <p:nvPicPr>
          <p:cNvPr id="4" name="Google Shape;103;p3"/>
          <p:cNvPicPr preferRelativeResize="0">
            <a:picLocks noGrp="1"/>
          </p:cNvPicPr>
          <p:nvPr>
            <p:ph idx="1"/>
          </p:nvPr>
        </p:nvPicPr>
        <p:blipFill rotWithShape="1">
          <a:blip r:embed="rId2">
            <a:alphaModFix/>
          </a:blip>
          <a:srcRect t="8746"/>
          <a:stretch/>
        </p:blipFill>
        <p:spPr>
          <a:xfrm>
            <a:off x="2041641" y="703829"/>
            <a:ext cx="8775132" cy="562542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36" y="48866"/>
            <a:ext cx="2573245" cy="654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689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FoldScope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Use the instruction manual available in kit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0514" y="43542"/>
            <a:ext cx="2573245" cy="654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275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QR Codes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Quiz form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072356" y="2174875"/>
            <a:ext cx="3951288" cy="3951288"/>
          </a:xfrm>
        </p:spPr>
      </p:pic>
      <p:sp>
        <p:nvSpPr>
          <p:cNvPr id="10" name="Text Placeholder 9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smtClean="0"/>
              <a:t>Feedback form</a:t>
            </a:r>
            <a:endParaRPr lang="en-US" dirty="0"/>
          </a:p>
        </p:txBody>
      </p:sp>
      <p:pic>
        <p:nvPicPr>
          <p:cNvPr id="15" name="Content Placeholder 12"/>
          <p:cNvPicPr>
            <a:picLocks noGrp="1" noChangeAspect="1"/>
          </p:cNvPicPr>
          <p:nvPr>
            <p:ph sz="quarter" idx="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9156" y="2174875"/>
            <a:ext cx="4229542" cy="4229542"/>
          </a:xfr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936" y="6315075"/>
            <a:ext cx="2133064" cy="54292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0514" y="43542"/>
            <a:ext cx="2573245" cy="654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747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Social Media QR Code</a:t>
            </a:r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="" xmlns:a16="http://schemas.microsoft.com/office/drawing/2014/main" id="{103A9648-E3CC-456B-A4BB-2E4AE4B9EBC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268" y="1536700"/>
            <a:ext cx="4589463" cy="4589463"/>
          </a:xfrm>
        </p:spPr>
      </p:pic>
      <p:pic>
        <p:nvPicPr>
          <p:cNvPr id="10" name="Content Placeholder 9">
            <a:extLst>
              <a:ext uri="{FF2B5EF4-FFF2-40B4-BE49-F238E27FC236}">
                <a16:creationId xmlns="" xmlns:a16="http://schemas.microsoft.com/office/drawing/2014/main" id="{CDF6CA12-4771-4530-A6C3-CCE0A8BB2AC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6468" y="1536700"/>
            <a:ext cx="4589463" cy="4589463"/>
          </a:xfr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8391" y="6306841"/>
            <a:ext cx="2165415" cy="551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648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738755" y="2356249"/>
            <a:ext cx="4714496" cy="1231106"/>
          </a:xfrm>
          <a:prstGeom prst="rect">
            <a:avLst/>
          </a:prstGeom>
          <a:noFill/>
        </p:spPr>
        <p:txBody>
          <a:bodyPr wrap="none" lIns="121920" tIns="60960" rIns="121920" bIns="60960">
            <a:spAutoFit/>
          </a:bodyPr>
          <a:lstStyle/>
          <a:p>
            <a:pPr algn="ctr"/>
            <a:r>
              <a:rPr lang="en-US" sz="7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THANK YOU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26</a:t>
            </a:fld>
            <a:endParaRPr lang="en-GB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7323" y="3587355"/>
            <a:ext cx="3197359" cy="813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469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mtClean="0"/>
              <a:t>Innovation Club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smtClean="0"/>
              <a:t>The Innovation Club has been set up in Government, Non-Government, Grantee In Aid Colleges and Gram Vidhyapith, all over the State of Gujarat with the noble intention that even non-technical students, (studying in Arts, Commerce and Science Colleges) under which plentiful number of students will be encouraged for creative ideas and will be prepared for startups.</a:t>
            </a:r>
          </a:p>
          <a:p>
            <a:pPr lvl="0"/>
            <a:r>
              <a:rPr lang="en-US" smtClean="0"/>
              <a:t>Innovation club is a concept to inspire and indulge non technical students to work on their ideas and convert them into startups. Innovation club is based on STEM pedagogy.</a:t>
            </a:r>
          </a:p>
          <a:p>
            <a:pPr lvl="0"/>
            <a:r>
              <a:rPr lang="en-US" smtClean="0"/>
              <a:t>With help of innovation club students can generate their ideas and convert this ideas into real life products with tools provided by innovation club.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5895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 dirty="0" smtClean="0"/>
              <a:t>Globe with AR</a:t>
            </a:r>
            <a:endParaRPr lang="en-GB" dirty="0"/>
          </a:p>
        </p:txBody>
      </p:sp>
      <p:pic>
        <p:nvPicPr>
          <p:cNvPr id="16" name="Picture 2" descr="https://m.media-amazon.com/images/I/81cXVO9SCYL._AC_SL1500_.jpg"/>
          <p:cNvPicPr>
            <a:picLocks noGrp="1" noChangeAspect="1" noChangeArrowheads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7828" y="425903"/>
            <a:ext cx="6604000" cy="597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708" y="133577"/>
            <a:ext cx="3124750" cy="795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930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What is AR?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AR stands for </a:t>
            </a:r>
            <a:r>
              <a:rPr lang="en-US" b="1" dirty="0" smtClean="0"/>
              <a:t>Augmented Reality</a:t>
            </a:r>
            <a:endParaRPr lang="en-US" b="1" dirty="0" smtClean="0"/>
          </a:p>
          <a:p>
            <a:r>
              <a:rPr lang="en-US" dirty="0" smtClean="0"/>
              <a:t>AR technology is a technology that combines virtual information with the real world.</a:t>
            </a:r>
          </a:p>
          <a:p>
            <a:r>
              <a:rPr lang="en-US" dirty="0" smtClean="0"/>
              <a:t>The technical means it uses include Multimedia, 3D-Modelling, Real-time Tracking and Registration, Intelligent Interaction, Sensing and more.</a:t>
            </a:r>
            <a:endParaRPr lang="en-US" dirty="0"/>
          </a:p>
        </p:txBody>
      </p:sp>
      <p:pic>
        <p:nvPicPr>
          <p:cNvPr id="12" name="A406CFC">
            <a:hlinkClick r:id="" action="ppaction://media"/>
          </p:cNvPr>
          <p:cNvPicPr>
            <a:picLocks noGrp="1" noChangeAspect="1"/>
          </p:cNvPicPr>
          <p:nvPr>
            <p:ph sz="half" idx="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791200" y="1119868"/>
            <a:ext cx="4876800" cy="3478213"/>
          </a:xfr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5" y="5847365"/>
            <a:ext cx="3124750" cy="795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354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Download the App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Download the </a:t>
            </a:r>
            <a:r>
              <a:rPr lang="en-US" b="1" dirty="0" err="1" smtClean="0"/>
              <a:t>Orboot</a:t>
            </a:r>
            <a:r>
              <a:rPr lang="en-US" b="1" dirty="0" smtClean="0"/>
              <a:t> Earth AR by </a:t>
            </a:r>
            <a:r>
              <a:rPr lang="en-US" b="1" dirty="0" err="1" smtClean="0"/>
              <a:t>PlayShifu</a:t>
            </a:r>
            <a:r>
              <a:rPr lang="en-US" b="1" dirty="0" smtClean="0"/>
              <a:t> </a:t>
            </a:r>
            <a:r>
              <a:rPr lang="en-US" dirty="0" smtClean="0"/>
              <a:t>application from the </a:t>
            </a:r>
            <a:r>
              <a:rPr lang="en-US" b="1" dirty="0" smtClean="0"/>
              <a:t>Play Store</a:t>
            </a:r>
          </a:p>
          <a:p>
            <a:endParaRPr lang="en-US" b="1" dirty="0"/>
          </a:p>
          <a:p>
            <a:r>
              <a:rPr lang="gu-IN" b="1" i="0" u="sng" strike="noStrike" cap="none" dirty="0" smtClean="0">
                <a:solidFill>
                  <a:srgbClr val="0563C1"/>
                </a:solidFill>
                <a:latin typeface="Arial Rounded"/>
                <a:ea typeface="Arial Rounded"/>
                <a:cs typeface="Arial Rounded"/>
                <a:sym typeface="Arial Rounded"/>
                <a:hlinkClick r:id="rId2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lc="http://schemas.openxmlformats.org/drawingml/2006/lockedCanvas" val="tx"/>
                    </a:ext>
                  </a:extLst>
                </a:hlinkClick>
              </a:rPr>
              <a:t>https://</a:t>
            </a:r>
            <a:r>
              <a:rPr lang="gu-IN" b="1" i="0" u="sng" strike="noStrike" cap="none" dirty="0" smtClean="0">
                <a:solidFill>
                  <a:srgbClr val="0563C1"/>
                </a:solidFill>
                <a:latin typeface="Arial Rounded"/>
                <a:ea typeface="Arial Rounded"/>
                <a:cs typeface="Arial Rounded"/>
                <a:sym typeface="Arial Rounded"/>
                <a:hlinkClick r:id="rId2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lc="http://schemas.openxmlformats.org/drawingml/2006/lockedCanvas" val="tx"/>
                    </a:ext>
                  </a:extLst>
                </a:hlinkClick>
              </a:rPr>
              <a:t>play.google.com/store/apps/details?id=com.playshifu.appnew&amp;hl=en&amp;gl=US</a:t>
            </a:r>
            <a:endParaRPr lang="en-US" b="1" dirty="0"/>
          </a:p>
        </p:txBody>
      </p:sp>
      <p:pic>
        <p:nvPicPr>
          <p:cNvPr id="7" name="Google Shape;117;p3"/>
          <p:cNvPicPr preferRelativeResize="0">
            <a:picLocks noGrp="1"/>
          </p:cNvPicPr>
          <p:nvPr>
            <p:ph sz="quarter" idx="13"/>
          </p:nvPr>
        </p:nvPicPr>
        <p:blipFill rotWithShape="1">
          <a:blip r:embed="rId3">
            <a:alphaModFix/>
          </a:blip>
          <a:srcRect t="8147" b="67777"/>
          <a:stretch/>
        </p:blipFill>
        <p:spPr>
          <a:xfrm>
            <a:off x="1843314" y="783770"/>
            <a:ext cx="7411483" cy="458651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223" y="100872"/>
            <a:ext cx="2190873" cy="557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361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</a:t>
            </a:r>
            <a:r>
              <a:rPr lang="en-US" b="1" dirty="0" err="1" smtClean="0"/>
              <a:t>Orboot</a:t>
            </a:r>
            <a:r>
              <a:rPr lang="en-US" b="1" dirty="0" smtClean="0"/>
              <a:t> Earth App</a:t>
            </a:r>
            <a:endParaRPr lang="en-US" dirty="0"/>
          </a:p>
        </p:txBody>
      </p:sp>
      <p:pic>
        <p:nvPicPr>
          <p:cNvPr id="3074" name="Picture 2" descr="https://m.media-amazon.com/images/I/71Eki+gADPL._AC_SL1500_.jpg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9255" y="1536700"/>
            <a:ext cx="4817490" cy="4589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m.media-amazon.com/images/I/71ghrS0G7pL._AC_SL1500_.jpg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59822" y="1536700"/>
            <a:ext cx="4142755" cy="4589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309" y="6126163"/>
            <a:ext cx="2190873" cy="557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226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ctrTitle"/>
          </p:nvPr>
        </p:nvSpPr>
        <p:spPr/>
        <p:txBody>
          <a:bodyPr/>
          <a:lstStyle/>
          <a:p>
            <a:pPr lvl="0"/>
            <a:r>
              <a:rPr lang="en-GB" dirty="0" smtClean="0"/>
              <a:t>Mechatronics Kit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Use the </a:t>
            </a:r>
            <a:r>
              <a:rPr lang="en-US" dirty="0" err="1" smtClean="0"/>
              <a:t>blix</a:t>
            </a:r>
            <a:r>
              <a:rPr lang="en-US" dirty="0" smtClean="0"/>
              <a:t> kit manual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5105400"/>
            <a:ext cx="3197359" cy="813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461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ctrTitle"/>
          </p:nvPr>
        </p:nvSpPr>
        <p:spPr/>
        <p:txBody>
          <a:bodyPr/>
          <a:lstStyle/>
          <a:p>
            <a:pPr lvl="0"/>
            <a:r>
              <a:rPr lang="en-GB" dirty="0" smtClean="0"/>
              <a:t>Advance Science Kit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4498976"/>
            <a:ext cx="3197359" cy="813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881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heme3">
  <a:themeElements>
    <a:clrScheme name="Adjacency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Office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djacency">
      <a:fillStyleLst>
        <a:solidFill>
          <a:schemeClr val="phClr"/>
        </a:solidFill>
        <a:solidFill>
          <a:schemeClr val="phClr">
            <a:tint val="55000"/>
          </a:schemeClr>
        </a:solidFill>
        <a:solidFill>
          <a:schemeClr val="phClr"/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algn="bl" rotWithShape="0">
              <a:srgbClr val="000000">
                <a:alpha val="60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hemeClr val="phClr">
                <a:shade val="4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75000">
              <a:schemeClr val="phClr">
                <a:shade val="100000"/>
                <a:satMod val="115000"/>
              </a:schemeClr>
            </a:gs>
            <a:gs pos="100000">
              <a:schemeClr val="phClr">
                <a:shade val="70000"/>
                <a:satMod val="130000"/>
              </a:schemeClr>
            </a:gs>
          </a:gsLst>
          <a:path path="circle">
            <a:fillToRect l="20000" t="50000" r="10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7000"/>
              </a:schemeClr>
              <a:schemeClr val="phClr">
                <a:shade val="96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3" id="{070A2505-CFF8-4E51-A7BC-65E61E6648C6}" vid="{B87F695A-080D-43DB-8EE0-BA5C4AD25EB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Theme3</Template>
  <TotalTime>221</TotalTime>
  <Words>285</Words>
  <Application>Microsoft Office PowerPoint</Application>
  <PresentationFormat>Widescreen</PresentationFormat>
  <Paragraphs>49</Paragraphs>
  <Slides>26</Slides>
  <Notes>4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Arial</vt:lpstr>
      <vt:lpstr>Arial Rounded</vt:lpstr>
      <vt:lpstr>Calibri</vt:lpstr>
      <vt:lpstr>Cambria</vt:lpstr>
      <vt:lpstr>Theme3</vt:lpstr>
      <vt:lpstr>PowerPoint Presentation</vt:lpstr>
      <vt:lpstr>Introduction About Innovation Club </vt:lpstr>
      <vt:lpstr>Innovation Club </vt:lpstr>
      <vt:lpstr>Globe with AR</vt:lpstr>
      <vt:lpstr>What is AR?</vt:lpstr>
      <vt:lpstr>Download the App</vt:lpstr>
      <vt:lpstr>About Orboot Earth App</vt:lpstr>
      <vt:lpstr>Mechatronics Kit</vt:lpstr>
      <vt:lpstr>Advance Science Kit</vt:lpstr>
      <vt:lpstr>3D pen</vt:lpstr>
      <vt:lpstr>Material used in 3D pen</vt:lpstr>
      <vt:lpstr>What you make with 3D pen?</vt:lpstr>
      <vt:lpstr>Digital Microscope</vt:lpstr>
      <vt:lpstr>Parts of digital microscope</vt:lpstr>
      <vt:lpstr>Parts of digital microscope</vt:lpstr>
      <vt:lpstr>Use of Digital Microscope</vt:lpstr>
      <vt:lpstr>PH meter</vt:lpstr>
      <vt:lpstr>PH meter readings and acidic level</vt:lpstr>
      <vt:lpstr>Use of PH meter</vt:lpstr>
      <vt:lpstr>TDS ( Total Dissolved Solids) meter</vt:lpstr>
      <vt:lpstr>PowerPoint Presentation</vt:lpstr>
      <vt:lpstr>Usages of  TDS Meter</vt:lpstr>
      <vt:lpstr>FoldScope</vt:lpstr>
      <vt:lpstr>QR Codes</vt:lpstr>
      <vt:lpstr>Social Media QR Code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Mayuri Vasava</dc:creator>
  <cp:lastModifiedBy>Mayuri Vasava</cp:lastModifiedBy>
  <cp:revision>19</cp:revision>
  <dcterms:created xsi:type="dcterms:W3CDTF">2022-07-05T09:30:56Z</dcterms:created>
  <dcterms:modified xsi:type="dcterms:W3CDTF">2022-07-05T13:12:43Z</dcterms:modified>
</cp:coreProperties>
</file>